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5DAD-71D8-4F7C-942A-F65233B80041}" type="datetimeFigureOut">
              <a:rPr lang="pl-PL" smtClean="0"/>
              <a:t>27.07.2020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26BC-B90F-4FAD-B474-9120BCF05B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000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5DAD-71D8-4F7C-942A-F65233B80041}" type="datetimeFigureOut">
              <a:rPr lang="pl-PL" smtClean="0"/>
              <a:t>27.07.2020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26BC-B90F-4FAD-B474-9120BCF05B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3777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5DAD-71D8-4F7C-942A-F65233B80041}" type="datetimeFigureOut">
              <a:rPr lang="pl-PL" smtClean="0"/>
              <a:t>27.07.2020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26BC-B90F-4FAD-B474-9120BCF05B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6549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5DAD-71D8-4F7C-942A-F65233B80041}" type="datetimeFigureOut">
              <a:rPr lang="pl-PL" smtClean="0"/>
              <a:t>27.07.2020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26BC-B90F-4FAD-B474-9120BCF05B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119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5DAD-71D8-4F7C-942A-F65233B80041}" type="datetimeFigureOut">
              <a:rPr lang="pl-PL" smtClean="0"/>
              <a:t>27.07.2020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26BC-B90F-4FAD-B474-9120BCF05B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9154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5DAD-71D8-4F7C-942A-F65233B80041}" type="datetimeFigureOut">
              <a:rPr lang="pl-PL" smtClean="0"/>
              <a:t>27.07.2020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26BC-B90F-4FAD-B474-9120BCF05B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7738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5DAD-71D8-4F7C-942A-F65233B80041}" type="datetimeFigureOut">
              <a:rPr lang="pl-PL" smtClean="0"/>
              <a:t>27.07.2020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26BC-B90F-4FAD-B474-9120BCF05B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074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5DAD-71D8-4F7C-942A-F65233B80041}" type="datetimeFigureOut">
              <a:rPr lang="pl-PL" smtClean="0"/>
              <a:t>27.07.2020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26BC-B90F-4FAD-B474-9120BCF05B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5033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5DAD-71D8-4F7C-942A-F65233B80041}" type="datetimeFigureOut">
              <a:rPr lang="pl-PL" smtClean="0"/>
              <a:t>27.07.2020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26BC-B90F-4FAD-B474-9120BCF05B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3880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5DAD-71D8-4F7C-942A-F65233B80041}" type="datetimeFigureOut">
              <a:rPr lang="pl-PL" smtClean="0"/>
              <a:t>27.07.2020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26BC-B90F-4FAD-B474-9120BCF05B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2651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5DAD-71D8-4F7C-942A-F65233B80041}" type="datetimeFigureOut">
              <a:rPr lang="pl-PL" smtClean="0"/>
              <a:t>27.07.2020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826BC-B90F-4FAD-B474-9120BCF05B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1699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25DAD-71D8-4F7C-942A-F65233B80041}" type="datetimeFigureOut">
              <a:rPr lang="pl-PL" smtClean="0"/>
              <a:t>27.07.2020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826BC-B90F-4FAD-B474-9120BCF05B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1854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707904" y="116632"/>
            <a:ext cx="1869976" cy="290463"/>
          </a:xfrm>
        </p:spPr>
        <p:txBody>
          <a:bodyPr>
            <a:normAutofit fontScale="90000"/>
          </a:bodyPr>
          <a:lstStyle/>
          <a:p>
            <a:r>
              <a:rPr lang="pl-PL" sz="2000" dirty="0" smtClean="0"/>
              <a:t>Sala nr 108</a:t>
            </a:r>
            <a:endParaRPr lang="pl-PL" sz="2000" dirty="0"/>
          </a:p>
        </p:txBody>
      </p:sp>
      <p:sp>
        <p:nvSpPr>
          <p:cNvPr id="4" name="Prostokąt 3"/>
          <p:cNvSpPr/>
          <p:nvPr/>
        </p:nvSpPr>
        <p:spPr>
          <a:xfrm>
            <a:off x="2915816" y="2348880"/>
            <a:ext cx="3168352" cy="216024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2915816" y="692696"/>
            <a:ext cx="3168352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2915816" y="4509120"/>
            <a:ext cx="3168352" cy="15841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6084168" y="2348880"/>
            <a:ext cx="1728192" cy="2160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1043608" y="2348880"/>
            <a:ext cx="1872208" cy="2160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2915816" y="4509120"/>
            <a:ext cx="576064" cy="8640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 smtClean="0"/>
              <a:t>drzwi</a:t>
            </a:r>
            <a:endParaRPr lang="pl-PL" sz="1400" dirty="0"/>
          </a:p>
        </p:txBody>
      </p:sp>
      <p:sp>
        <p:nvSpPr>
          <p:cNvPr id="11" name="Prostokąt 10"/>
          <p:cNvSpPr/>
          <p:nvPr/>
        </p:nvSpPr>
        <p:spPr>
          <a:xfrm>
            <a:off x="1043608" y="3933056"/>
            <a:ext cx="576064" cy="43204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 err="1" smtClean="0"/>
              <a:t>PDyst</a:t>
            </a:r>
            <a:endParaRPr lang="pl-PL" sz="1200" dirty="0"/>
          </a:p>
        </p:txBody>
      </p:sp>
      <p:sp>
        <p:nvSpPr>
          <p:cNvPr id="12" name="Prostokąt 11"/>
          <p:cNvSpPr/>
          <p:nvPr/>
        </p:nvSpPr>
        <p:spPr>
          <a:xfrm>
            <a:off x="1556961" y="3933056"/>
            <a:ext cx="504056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PE</a:t>
            </a:r>
            <a:endParaRPr lang="pl-PL" dirty="0">
              <a:solidFill>
                <a:schemeClr val="tx1"/>
              </a:solidFill>
            </a:endParaRPr>
          </a:p>
        </p:txBody>
      </p:sp>
      <p:cxnSp>
        <p:nvCxnSpPr>
          <p:cNvPr id="15" name="Łącznik łamany 14"/>
          <p:cNvCxnSpPr>
            <a:stCxn id="12" idx="3"/>
          </p:cNvCxnSpPr>
          <p:nvPr/>
        </p:nvCxnSpPr>
        <p:spPr>
          <a:xfrm flipV="1">
            <a:off x="2061017" y="2331402"/>
            <a:ext cx="703887" cy="181767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oliniowy 18"/>
          <p:cNvCxnSpPr/>
          <p:nvPr/>
        </p:nvCxnSpPr>
        <p:spPr>
          <a:xfrm>
            <a:off x="2915816" y="2204864"/>
            <a:ext cx="3168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oliniowy 20"/>
          <p:cNvCxnSpPr/>
          <p:nvPr/>
        </p:nvCxnSpPr>
        <p:spPr>
          <a:xfrm>
            <a:off x="6228184" y="2348880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łamany 22"/>
          <p:cNvCxnSpPr/>
          <p:nvPr/>
        </p:nvCxnSpPr>
        <p:spPr>
          <a:xfrm flipV="1">
            <a:off x="2915816" y="4653136"/>
            <a:ext cx="3056781" cy="1224136"/>
          </a:xfrm>
          <a:prstGeom prst="bentConnector3">
            <a:avLst>
              <a:gd name="adj1" fmla="val 3476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rostokąt 30"/>
          <p:cNvSpPr/>
          <p:nvPr/>
        </p:nvSpPr>
        <p:spPr>
          <a:xfrm>
            <a:off x="2483768" y="4059070"/>
            <a:ext cx="360040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dirty="0" smtClean="0"/>
              <a:t>PD</a:t>
            </a:r>
            <a:endParaRPr lang="pl-PL" sz="800" dirty="0"/>
          </a:p>
        </p:txBody>
      </p:sp>
      <p:sp>
        <p:nvSpPr>
          <p:cNvPr id="32" name="Prostokąt 31"/>
          <p:cNvSpPr/>
          <p:nvPr/>
        </p:nvSpPr>
        <p:spPr>
          <a:xfrm>
            <a:off x="2483768" y="3248980"/>
            <a:ext cx="360040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dirty="0" smtClean="0"/>
              <a:t>PD</a:t>
            </a:r>
            <a:endParaRPr lang="pl-PL" sz="800" dirty="0"/>
          </a:p>
        </p:txBody>
      </p:sp>
      <p:sp>
        <p:nvSpPr>
          <p:cNvPr id="33" name="Prostokąt 32"/>
          <p:cNvSpPr/>
          <p:nvPr/>
        </p:nvSpPr>
        <p:spPr>
          <a:xfrm>
            <a:off x="2483768" y="2474894"/>
            <a:ext cx="360040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dirty="0" smtClean="0"/>
              <a:t>PD</a:t>
            </a:r>
            <a:endParaRPr lang="pl-PL" sz="800" dirty="0"/>
          </a:p>
        </p:txBody>
      </p:sp>
      <p:sp>
        <p:nvSpPr>
          <p:cNvPr id="34" name="Prostokąt 33"/>
          <p:cNvSpPr/>
          <p:nvPr/>
        </p:nvSpPr>
        <p:spPr>
          <a:xfrm>
            <a:off x="2954309" y="2024844"/>
            <a:ext cx="279890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 smtClean="0"/>
              <a:t>PD</a:t>
            </a:r>
            <a:endParaRPr lang="pl-PL" sz="800" dirty="0"/>
          </a:p>
        </p:txBody>
      </p:sp>
      <p:sp>
        <p:nvSpPr>
          <p:cNvPr id="35" name="Prostokąt 34"/>
          <p:cNvSpPr/>
          <p:nvPr/>
        </p:nvSpPr>
        <p:spPr>
          <a:xfrm>
            <a:off x="3923928" y="2024844"/>
            <a:ext cx="288032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 smtClean="0"/>
              <a:t>PD</a:t>
            </a:r>
            <a:endParaRPr lang="pl-PL" sz="800" dirty="0"/>
          </a:p>
        </p:txBody>
      </p:sp>
      <p:sp>
        <p:nvSpPr>
          <p:cNvPr id="37" name="Prostokąt 36"/>
          <p:cNvSpPr/>
          <p:nvPr/>
        </p:nvSpPr>
        <p:spPr>
          <a:xfrm>
            <a:off x="6156176" y="2564904"/>
            <a:ext cx="360040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dirty="0" smtClean="0"/>
              <a:t>PD</a:t>
            </a:r>
            <a:endParaRPr lang="pl-PL" sz="800" dirty="0"/>
          </a:p>
        </p:txBody>
      </p:sp>
      <p:sp>
        <p:nvSpPr>
          <p:cNvPr id="39" name="Prostokąt 38"/>
          <p:cNvSpPr/>
          <p:nvPr/>
        </p:nvSpPr>
        <p:spPr>
          <a:xfrm>
            <a:off x="3275856" y="1052736"/>
            <a:ext cx="540743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l-PL" sz="1200" dirty="0" smtClean="0"/>
              <a:t>okno</a:t>
            </a:r>
            <a:endParaRPr lang="pl-PL" sz="1200" dirty="0"/>
          </a:p>
        </p:txBody>
      </p:sp>
      <p:sp>
        <p:nvSpPr>
          <p:cNvPr id="40" name="Prostokąt 39"/>
          <p:cNvSpPr/>
          <p:nvPr/>
        </p:nvSpPr>
        <p:spPr>
          <a:xfrm>
            <a:off x="4882033" y="1052736"/>
            <a:ext cx="770087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l-PL" sz="1200" dirty="0" smtClean="0"/>
              <a:t>okno</a:t>
            </a:r>
            <a:endParaRPr lang="pl-PL" sz="1200" dirty="0"/>
          </a:p>
        </p:txBody>
      </p:sp>
      <p:sp>
        <p:nvSpPr>
          <p:cNvPr id="41" name="Prostokąt 40"/>
          <p:cNvSpPr/>
          <p:nvPr/>
        </p:nvSpPr>
        <p:spPr>
          <a:xfrm>
            <a:off x="4499992" y="2024844"/>
            <a:ext cx="288032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 smtClean="0"/>
              <a:t>PD</a:t>
            </a:r>
            <a:endParaRPr lang="pl-PL" sz="800" dirty="0"/>
          </a:p>
        </p:txBody>
      </p:sp>
      <p:sp>
        <p:nvSpPr>
          <p:cNvPr id="42" name="Prostokąt 41"/>
          <p:cNvSpPr/>
          <p:nvPr/>
        </p:nvSpPr>
        <p:spPr>
          <a:xfrm>
            <a:off x="5702424" y="2031977"/>
            <a:ext cx="288032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 smtClean="0"/>
              <a:t>PD</a:t>
            </a:r>
            <a:endParaRPr lang="pl-PL" sz="800" dirty="0"/>
          </a:p>
        </p:txBody>
      </p:sp>
      <p:sp>
        <p:nvSpPr>
          <p:cNvPr id="43" name="Prostokąt 42"/>
          <p:cNvSpPr/>
          <p:nvPr/>
        </p:nvSpPr>
        <p:spPr>
          <a:xfrm>
            <a:off x="3839691" y="4653136"/>
            <a:ext cx="288032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 smtClean="0"/>
              <a:t>PD</a:t>
            </a:r>
            <a:endParaRPr lang="pl-PL" sz="800" dirty="0"/>
          </a:p>
        </p:txBody>
      </p:sp>
      <p:sp>
        <p:nvSpPr>
          <p:cNvPr id="44" name="Prostokąt 43"/>
          <p:cNvSpPr/>
          <p:nvPr/>
        </p:nvSpPr>
        <p:spPr>
          <a:xfrm>
            <a:off x="4788024" y="4642768"/>
            <a:ext cx="288032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 smtClean="0"/>
              <a:t>PD</a:t>
            </a:r>
            <a:endParaRPr lang="pl-PL" sz="800" dirty="0"/>
          </a:p>
        </p:txBody>
      </p:sp>
      <p:sp>
        <p:nvSpPr>
          <p:cNvPr id="45" name="Prostokąt 44"/>
          <p:cNvSpPr/>
          <p:nvPr/>
        </p:nvSpPr>
        <p:spPr>
          <a:xfrm>
            <a:off x="5684565" y="4653136"/>
            <a:ext cx="288032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 smtClean="0"/>
              <a:t>PD</a:t>
            </a:r>
            <a:endParaRPr lang="pl-PL" sz="800" dirty="0"/>
          </a:p>
        </p:txBody>
      </p:sp>
      <p:cxnSp>
        <p:nvCxnSpPr>
          <p:cNvPr id="52" name="Łącznik prostoliniowy 51"/>
          <p:cNvCxnSpPr/>
          <p:nvPr/>
        </p:nvCxnSpPr>
        <p:spPr>
          <a:xfrm flipV="1">
            <a:off x="2771800" y="2211997"/>
            <a:ext cx="144016" cy="13688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Łącznik prostoliniowy 53"/>
          <p:cNvCxnSpPr/>
          <p:nvPr/>
        </p:nvCxnSpPr>
        <p:spPr>
          <a:xfrm flipH="1" flipV="1">
            <a:off x="6084168" y="2204864"/>
            <a:ext cx="144016" cy="14401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Łącznik prostoliniowy 55"/>
          <p:cNvCxnSpPr/>
          <p:nvPr/>
        </p:nvCxnSpPr>
        <p:spPr>
          <a:xfrm flipH="1" flipV="1">
            <a:off x="1556961" y="4365104"/>
            <a:ext cx="1358855" cy="151216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Łącznik prosty ze strzałką 57"/>
          <p:cNvCxnSpPr/>
          <p:nvPr/>
        </p:nvCxnSpPr>
        <p:spPr>
          <a:xfrm>
            <a:off x="2915816" y="6237312"/>
            <a:ext cx="316835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pole tekstowe 60"/>
          <p:cNvSpPr txBox="1"/>
          <p:nvPr/>
        </p:nvSpPr>
        <p:spPr>
          <a:xfrm>
            <a:off x="4228182" y="6176337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630</a:t>
            </a:r>
            <a:endParaRPr lang="pl-PL" sz="1200" dirty="0"/>
          </a:p>
        </p:txBody>
      </p:sp>
      <p:cxnSp>
        <p:nvCxnSpPr>
          <p:cNvPr id="62" name="Łącznik prosty ze strzałką 61"/>
          <p:cNvCxnSpPr/>
          <p:nvPr/>
        </p:nvCxnSpPr>
        <p:spPr>
          <a:xfrm>
            <a:off x="2915816" y="5517232"/>
            <a:ext cx="57606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pole tekstowe 63"/>
          <p:cNvSpPr txBox="1"/>
          <p:nvPr/>
        </p:nvSpPr>
        <p:spPr>
          <a:xfrm>
            <a:off x="2987824" y="544522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110</a:t>
            </a:r>
            <a:endParaRPr lang="pl-PL" sz="1200" dirty="0"/>
          </a:p>
        </p:txBody>
      </p:sp>
      <p:sp>
        <p:nvSpPr>
          <p:cNvPr id="65" name="pole tekstowe 64"/>
          <p:cNvSpPr txBox="1"/>
          <p:nvPr/>
        </p:nvSpPr>
        <p:spPr>
          <a:xfrm>
            <a:off x="8008686" y="3237047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550</a:t>
            </a:r>
            <a:endParaRPr lang="pl-PL" sz="1200" dirty="0"/>
          </a:p>
        </p:txBody>
      </p:sp>
      <p:cxnSp>
        <p:nvCxnSpPr>
          <p:cNvPr id="66" name="Łącznik prosty ze strzałką 65"/>
          <p:cNvCxnSpPr/>
          <p:nvPr/>
        </p:nvCxnSpPr>
        <p:spPr>
          <a:xfrm>
            <a:off x="8028384" y="2348880"/>
            <a:ext cx="0" cy="21602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pole tekstowe 68"/>
          <p:cNvSpPr txBox="1"/>
          <p:nvPr/>
        </p:nvSpPr>
        <p:spPr>
          <a:xfrm>
            <a:off x="2923836" y="760590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35</a:t>
            </a:r>
            <a:endParaRPr lang="pl-PL" sz="1200" dirty="0"/>
          </a:p>
        </p:txBody>
      </p:sp>
      <p:cxnSp>
        <p:nvCxnSpPr>
          <p:cNvPr id="70" name="Łącznik prosty ze strzałką 69"/>
          <p:cNvCxnSpPr/>
          <p:nvPr/>
        </p:nvCxnSpPr>
        <p:spPr>
          <a:xfrm>
            <a:off x="2915816" y="980728"/>
            <a:ext cx="36004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/>
          <p:cNvCxnSpPr/>
          <p:nvPr/>
        </p:nvCxnSpPr>
        <p:spPr>
          <a:xfrm>
            <a:off x="3275856" y="980728"/>
            <a:ext cx="530783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Łącznik prosty ze strzałką 72"/>
          <p:cNvCxnSpPr/>
          <p:nvPr/>
        </p:nvCxnSpPr>
        <p:spPr>
          <a:xfrm>
            <a:off x="3831637" y="980728"/>
            <a:ext cx="105039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prosty ze strzałką 74"/>
          <p:cNvCxnSpPr/>
          <p:nvPr/>
        </p:nvCxnSpPr>
        <p:spPr>
          <a:xfrm>
            <a:off x="4882033" y="980728"/>
            <a:ext cx="77008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Łącznik prosty ze strzałką 76"/>
          <p:cNvCxnSpPr/>
          <p:nvPr/>
        </p:nvCxnSpPr>
        <p:spPr>
          <a:xfrm>
            <a:off x="5636618" y="980728"/>
            <a:ext cx="44043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pole tekstowe 79"/>
          <p:cNvSpPr txBox="1"/>
          <p:nvPr/>
        </p:nvSpPr>
        <p:spPr>
          <a:xfrm>
            <a:off x="3355884" y="775737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100</a:t>
            </a:r>
            <a:endParaRPr lang="pl-PL" sz="1200" dirty="0"/>
          </a:p>
        </p:txBody>
      </p:sp>
      <p:sp>
        <p:nvSpPr>
          <p:cNvPr id="81" name="pole tekstowe 80"/>
          <p:cNvSpPr txBox="1"/>
          <p:nvPr/>
        </p:nvSpPr>
        <p:spPr>
          <a:xfrm>
            <a:off x="4140811" y="767045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240</a:t>
            </a:r>
            <a:endParaRPr lang="pl-PL" sz="1200" dirty="0"/>
          </a:p>
        </p:txBody>
      </p:sp>
      <p:sp>
        <p:nvSpPr>
          <p:cNvPr id="82" name="pole tekstowe 81"/>
          <p:cNvSpPr txBox="1"/>
          <p:nvPr/>
        </p:nvSpPr>
        <p:spPr>
          <a:xfrm>
            <a:off x="5076056" y="760590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180</a:t>
            </a:r>
            <a:endParaRPr lang="pl-PL" sz="1200" dirty="0"/>
          </a:p>
        </p:txBody>
      </p:sp>
      <p:sp>
        <p:nvSpPr>
          <p:cNvPr id="83" name="pole tekstowe 82"/>
          <p:cNvSpPr txBox="1"/>
          <p:nvPr/>
        </p:nvSpPr>
        <p:spPr>
          <a:xfrm>
            <a:off x="5651689" y="777137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70</a:t>
            </a:r>
            <a:endParaRPr lang="pl-PL" sz="1200" dirty="0"/>
          </a:p>
        </p:txBody>
      </p:sp>
      <p:cxnSp>
        <p:nvCxnSpPr>
          <p:cNvPr id="85" name="Łącznik prosty ze strzałką 84"/>
          <p:cNvCxnSpPr/>
          <p:nvPr/>
        </p:nvCxnSpPr>
        <p:spPr>
          <a:xfrm>
            <a:off x="6228184" y="4539797"/>
            <a:ext cx="0" cy="155349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pole tekstowe 85"/>
          <p:cNvSpPr txBox="1"/>
          <p:nvPr/>
        </p:nvSpPr>
        <p:spPr>
          <a:xfrm>
            <a:off x="6156176" y="5096217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350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672688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>
          <a:xfrm>
            <a:off x="3707904" y="116632"/>
            <a:ext cx="1869976" cy="2904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000" dirty="0" smtClean="0"/>
              <a:t>Sala nr 109</a:t>
            </a:r>
            <a:endParaRPr lang="pl-PL" sz="2000" dirty="0"/>
          </a:p>
        </p:txBody>
      </p:sp>
      <p:sp>
        <p:nvSpPr>
          <p:cNvPr id="5" name="Prostokąt 4"/>
          <p:cNvSpPr/>
          <p:nvPr/>
        </p:nvSpPr>
        <p:spPr>
          <a:xfrm>
            <a:off x="2915816" y="2348880"/>
            <a:ext cx="3168352" cy="216024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2928707" y="692696"/>
            <a:ext cx="3168352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2915816" y="4509120"/>
            <a:ext cx="3168352" cy="15841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6084168" y="2348880"/>
            <a:ext cx="1800200" cy="2160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971598" y="2348880"/>
            <a:ext cx="1944217" cy="2160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5004048" y="4513678"/>
            <a:ext cx="576064" cy="8640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 smtClean="0"/>
              <a:t>drzwi</a:t>
            </a:r>
            <a:endParaRPr lang="pl-PL" sz="1400" dirty="0"/>
          </a:p>
        </p:txBody>
      </p:sp>
      <p:sp>
        <p:nvSpPr>
          <p:cNvPr id="11" name="Prostokąt 10"/>
          <p:cNvSpPr/>
          <p:nvPr/>
        </p:nvSpPr>
        <p:spPr>
          <a:xfrm>
            <a:off x="3952305" y="5538220"/>
            <a:ext cx="576065" cy="43204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 err="1" smtClean="0"/>
              <a:t>PDyst</a:t>
            </a:r>
            <a:endParaRPr lang="pl-PL" sz="1200" dirty="0"/>
          </a:p>
        </p:txBody>
      </p:sp>
      <p:sp>
        <p:nvSpPr>
          <p:cNvPr id="12" name="Prostokąt 11"/>
          <p:cNvSpPr/>
          <p:nvPr/>
        </p:nvSpPr>
        <p:spPr>
          <a:xfrm>
            <a:off x="3988310" y="5085184"/>
            <a:ext cx="504056" cy="4320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solidFill>
                  <a:schemeClr val="tx1"/>
                </a:solidFill>
              </a:rPr>
              <a:t>PE</a:t>
            </a:r>
            <a:endParaRPr lang="pl-PL" dirty="0">
              <a:solidFill>
                <a:schemeClr val="tx1"/>
              </a:solidFill>
            </a:endParaRPr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2915816" y="2204864"/>
            <a:ext cx="3187989" cy="9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łamany 15"/>
          <p:cNvCxnSpPr>
            <a:endCxn id="29" idx="2"/>
          </p:cNvCxnSpPr>
          <p:nvPr/>
        </p:nvCxnSpPr>
        <p:spPr>
          <a:xfrm flipV="1">
            <a:off x="4528370" y="4833156"/>
            <a:ext cx="1300211" cy="108476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ostokąt 19"/>
          <p:cNvSpPr/>
          <p:nvPr/>
        </p:nvSpPr>
        <p:spPr>
          <a:xfrm>
            <a:off x="2954309" y="2024844"/>
            <a:ext cx="279890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 smtClean="0"/>
              <a:t>2xPD</a:t>
            </a:r>
            <a:endParaRPr lang="pl-PL" sz="800" dirty="0"/>
          </a:p>
        </p:txBody>
      </p:sp>
      <p:sp>
        <p:nvSpPr>
          <p:cNvPr id="21" name="Prostokąt 20"/>
          <p:cNvSpPr/>
          <p:nvPr/>
        </p:nvSpPr>
        <p:spPr>
          <a:xfrm>
            <a:off x="3860707" y="2042897"/>
            <a:ext cx="288032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 smtClean="0"/>
              <a:t>2xPD</a:t>
            </a:r>
            <a:endParaRPr lang="pl-PL" sz="800" dirty="0"/>
          </a:p>
        </p:txBody>
      </p:sp>
      <p:sp>
        <p:nvSpPr>
          <p:cNvPr id="23" name="Prostokąt 22"/>
          <p:cNvSpPr/>
          <p:nvPr/>
        </p:nvSpPr>
        <p:spPr>
          <a:xfrm>
            <a:off x="3275857" y="1052736"/>
            <a:ext cx="555780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l-PL" sz="1200" dirty="0" smtClean="0"/>
              <a:t>okno</a:t>
            </a:r>
            <a:endParaRPr lang="pl-PL" sz="1200" dirty="0"/>
          </a:p>
        </p:txBody>
      </p:sp>
      <p:sp>
        <p:nvSpPr>
          <p:cNvPr id="24" name="Prostokąt 23"/>
          <p:cNvSpPr/>
          <p:nvPr/>
        </p:nvSpPr>
        <p:spPr>
          <a:xfrm>
            <a:off x="4185841" y="1060895"/>
            <a:ext cx="530176" cy="711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l-PL" sz="1200" dirty="0" smtClean="0"/>
              <a:t>okno</a:t>
            </a:r>
            <a:endParaRPr lang="pl-PL" sz="1200" dirty="0"/>
          </a:p>
        </p:txBody>
      </p:sp>
      <p:sp>
        <p:nvSpPr>
          <p:cNvPr id="25" name="Prostokąt 24"/>
          <p:cNvSpPr/>
          <p:nvPr/>
        </p:nvSpPr>
        <p:spPr>
          <a:xfrm>
            <a:off x="4788024" y="2024844"/>
            <a:ext cx="288032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 smtClean="0"/>
              <a:t>PD</a:t>
            </a:r>
            <a:endParaRPr lang="pl-PL" sz="800" dirty="0"/>
          </a:p>
        </p:txBody>
      </p:sp>
      <p:sp>
        <p:nvSpPr>
          <p:cNvPr id="26" name="Prostokąt 25"/>
          <p:cNvSpPr/>
          <p:nvPr/>
        </p:nvSpPr>
        <p:spPr>
          <a:xfrm>
            <a:off x="5220072" y="2024844"/>
            <a:ext cx="288032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 smtClean="0"/>
              <a:t>PD</a:t>
            </a:r>
            <a:endParaRPr lang="pl-PL" sz="800" dirty="0"/>
          </a:p>
        </p:txBody>
      </p:sp>
      <p:sp>
        <p:nvSpPr>
          <p:cNvPr id="29" name="Prostokąt 28"/>
          <p:cNvSpPr/>
          <p:nvPr/>
        </p:nvSpPr>
        <p:spPr>
          <a:xfrm>
            <a:off x="5684565" y="4653136"/>
            <a:ext cx="288032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 smtClean="0"/>
              <a:t>PD</a:t>
            </a:r>
            <a:endParaRPr lang="pl-PL" sz="800" dirty="0"/>
          </a:p>
        </p:txBody>
      </p:sp>
      <p:cxnSp>
        <p:nvCxnSpPr>
          <p:cNvPr id="30" name="Łącznik prostoliniowy 29"/>
          <p:cNvCxnSpPr/>
          <p:nvPr/>
        </p:nvCxnSpPr>
        <p:spPr>
          <a:xfrm flipV="1">
            <a:off x="2771800" y="2211997"/>
            <a:ext cx="144016" cy="13688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oliniowy 31"/>
          <p:cNvCxnSpPr/>
          <p:nvPr/>
        </p:nvCxnSpPr>
        <p:spPr>
          <a:xfrm flipH="1" flipV="1">
            <a:off x="2771800" y="4513678"/>
            <a:ext cx="144016" cy="22697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Łącznik prosty ze strzałką 32"/>
          <p:cNvCxnSpPr/>
          <p:nvPr/>
        </p:nvCxnSpPr>
        <p:spPr>
          <a:xfrm>
            <a:off x="2915816" y="6237312"/>
            <a:ext cx="316835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ole tekstowe 33"/>
          <p:cNvSpPr txBox="1"/>
          <p:nvPr/>
        </p:nvSpPr>
        <p:spPr>
          <a:xfrm>
            <a:off x="4228182" y="6176337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710</a:t>
            </a:r>
            <a:endParaRPr lang="pl-PL" sz="1200" dirty="0"/>
          </a:p>
        </p:txBody>
      </p:sp>
      <p:sp>
        <p:nvSpPr>
          <p:cNvPr id="37" name="pole tekstowe 36"/>
          <p:cNvSpPr txBox="1"/>
          <p:nvPr/>
        </p:nvSpPr>
        <p:spPr>
          <a:xfrm>
            <a:off x="8052546" y="3290500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550</a:t>
            </a:r>
            <a:endParaRPr lang="pl-PL" sz="1200" dirty="0"/>
          </a:p>
        </p:txBody>
      </p:sp>
      <p:cxnSp>
        <p:nvCxnSpPr>
          <p:cNvPr id="38" name="Łącznik prosty ze strzałką 37"/>
          <p:cNvCxnSpPr/>
          <p:nvPr/>
        </p:nvCxnSpPr>
        <p:spPr>
          <a:xfrm>
            <a:off x="8028384" y="2348880"/>
            <a:ext cx="0" cy="21602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pole tekstowe 38"/>
          <p:cNvSpPr txBox="1"/>
          <p:nvPr/>
        </p:nvSpPr>
        <p:spPr>
          <a:xfrm>
            <a:off x="2923836" y="760590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80</a:t>
            </a:r>
            <a:endParaRPr lang="pl-PL" sz="1200" dirty="0"/>
          </a:p>
        </p:txBody>
      </p:sp>
      <p:cxnSp>
        <p:nvCxnSpPr>
          <p:cNvPr id="40" name="Łącznik prosty ze strzałką 39"/>
          <p:cNvCxnSpPr/>
          <p:nvPr/>
        </p:nvCxnSpPr>
        <p:spPr>
          <a:xfrm>
            <a:off x="2915816" y="980728"/>
            <a:ext cx="36004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prosty ze strzałką 40"/>
          <p:cNvCxnSpPr/>
          <p:nvPr/>
        </p:nvCxnSpPr>
        <p:spPr>
          <a:xfrm>
            <a:off x="3275856" y="980728"/>
            <a:ext cx="530783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prosty ze strzałką 41"/>
          <p:cNvCxnSpPr/>
          <p:nvPr/>
        </p:nvCxnSpPr>
        <p:spPr>
          <a:xfrm>
            <a:off x="3831637" y="980728"/>
            <a:ext cx="35420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Łącznik prosty ze strzałką 42"/>
          <p:cNvCxnSpPr/>
          <p:nvPr/>
        </p:nvCxnSpPr>
        <p:spPr>
          <a:xfrm>
            <a:off x="4185841" y="980728"/>
            <a:ext cx="53017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prosty ze strzałką 43"/>
          <p:cNvCxnSpPr/>
          <p:nvPr/>
        </p:nvCxnSpPr>
        <p:spPr>
          <a:xfrm>
            <a:off x="4716017" y="980728"/>
            <a:ext cx="82434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pole tekstowe 44"/>
          <p:cNvSpPr txBox="1"/>
          <p:nvPr/>
        </p:nvSpPr>
        <p:spPr>
          <a:xfrm>
            <a:off x="3355884" y="775737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130</a:t>
            </a:r>
            <a:endParaRPr lang="pl-PL" sz="1200" dirty="0"/>
          </a:p>
        </p:txBody>
      </p:sp>
      <p:sp>
        <p:nvSpPr>
          <p:cNvPr id="46" name="pole tekstowe 45"/>
          <p:cNvSpPr txBox="1"/>
          <p:nvPr/>
        </p:nvSpPr>
        <p:spPr>
          <a:xfrm>
            <a:off x="3840332" y="757482"/>
            <a:ext cx="358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80</a:t>
            </a:r>
            <a:endParaRPr lang="pl-PL" sz="1200" dirty="0"/>
          </a:p>
        </p:txBody>
      </p:sp>
      <p:sp>
        <p:nvSpPr>
          <p:cNvPr id="47" name="pole tekstowe 46"/>
          <p:cNvSpPr txBox="1"/>
          <p:nvPr/>
        </p:nvSpPr>
        <p:spPr>
          <a:xfrm>
            <a:off x="4254082" y="757669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180</a:t>
            </a:r>
            <a:endParaRPr lang="pl-PL" sz="1200" dirty="0"/>
          </a:p>
        </p:txBody>
      </p:sp>
      <p:sp>
        <p:nvSpPr>
          <p:cNvPr id="48" name="pole tekstowe 47"/>
          <p:cNvSpPr txBox="1"/>
          <p:nvPr/>
        </p:nvSpPr>
        <p:spPr>
          <a:xfrm>
            <a:off x="4899198" y="775736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70</a:t>
            </a:r>
            <a:endParaRPr lang="pl-PL" sz="1200" dirty="0"/>
          </a:p>
        </p:txBody>
      </p:sp>
      <p:cxnSp>
        <p:nvCxnSpPr>
          <p:cNvPr id="51" name="Łącznik prosty ze strzałką 50"/>
          <p:cNvCxnSpPr/>
          <p:nvPr/>
        </p:nvCxnSpPr>
        <p:spPr>
          <a:xfrm>
            <a:off x="6228184" y="4539797"/>
            <a:ext cx="0" cy="155349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pole tekstowe 52"/>
          <p:cNvSpPr txBox="1"/>
          <p:nvPr/>
        </p:nvSpPr>
        <p:spPr>
          <a:xfrm>
            <a:off x="6156176" y="5096217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350</a:t>
            </a:r>
            <a:endParaRPr lang="pl-PL" sz="1200" dirty="0"/>
          </a:p>
        </p:txBody>
      </p:sp>
      <p:cxnSp>
        <p:nvCxnSpPr>
          <p:cNvPr id="66" name="Łącznik łamany 65"/>
          <p:cNvCxnSpPr>
            <a:endCxn id="12" idx="0"/>
          </p:cNvCxnSpPr>
          <p:nvPr/>
        </p:nvCxnSpPr>
        <p:spPr>
          <a:xfrm>
            <a:off x="2928707" y="4729391"/>
            <a:ext cx="1311631" cy="35579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oliniowy 73"/>
          <p:cNvCxnSpPr/>
          <p:nvPr/>
        </p:nvCxnSpPr>
        <p:spPr>
          <a:xfrm>
            <a:off x="2771800" y="2348880"/>
            <a:ext cx="0" cy="2160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Prostokąt 75"/>
          <p:cNvSpPr/>
          <p:nvPr/>
        </p:nvSpPr>
        <p:spPr>
          <a:xfrm>
            <a:off x="5508104" y="1075907"/>
            <a:ext cx="530176" cy="7119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l-PL" sz="1200" dirty="0" smtClean="0"/>
              <a:t>okno</a:t>
            </a:r>
            <a:endParaRPr lang="pl-PL" sz="1200" dirty="0"/>
          </a:p>
        </p:txBody>
      </p:sp>
      <p:sp>
        <p:nvSpPr>
          <p:cNvPr id="83" name="pole tekstowe 82"/>
          <p:cNvSpPr txBox="1"/>
          <p:nvPr/>
        </p:nvSpPr>
        <p:spPr>
          <a:xfrm>
            <a:off x="5557518" y="750953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/>
              <a:t>180</a:t>
            </a:r>
            <a:endParaRPr lang="pl-PL" sz="1200" dirty="0"/>
          </a:p>
        </p:txBody>
      </p:sp>
      <p:cxnSp>
        <p:nvCxnSpPr>
          <p:cNvPr id="84" name="Łącznik prosty ze strzałką 83"/>
          <p:cNvCxnSpPr/>
          <p:nvPr/>
        </p:nvCxnSpPr>
        <p:spPr>
          <a:xfrm>
            <a:off x="5540361" y="980728"/>
            <a:ext cx="53017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Łącznik prostoliniowy 92"/>
          <p:cNvCxnSpPr/>
          <p:nvPr/>
        </p:nvCxnSpPr>
        <p:spPr>
          <a:xfrm>
            <a:off x="4528370" y="5834591"/>
            <a:ext cx="157543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8" name="Łącznik prostoliniowy 1027"/>
          <p:cNvCxnSpPr/>
          <p:nvPr/>
        </p:nvCxnSpPr>
        <p:spPr>
          <a:xfrm>
            <a:off x="6103805" y="5834591"/>
            <a:ext cx="628435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0" name="pole tekstowe 1029"/>
          <p:cNvSpPr txBox="1"/>
          <p:nvPr/>
        </p:nvSpPr>
        <p:spPr>
          <a:xfrm>
            <a:off x="6720398" y="5711480"/>
            <a:ext cx="17641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Do Sali 108</a:t>
            </a:r>
            <a:endParaRPr lang="pl-PL" sz="1000" dirty="0"/>
          </a:p>
        </p:txBody>
      </p:sp>
      <p:cxnSp>
        <p:nvCxnSpPr>
          <p:cNvPr id="54" name="Łącznik prostoliniowy 53"/>
          <p:cNvCxnSpPr/>
          <p:nvPr/>
        </p:nvCxnSpPr>
        <p:spPr>
          <a:xfrm>
            <a:off x="6084168" y="2213890"/>
            <a:ext cx="144016" cy="13499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Prostokąt 55"/>
          <p:cNvSpPr/>
          <p:nvPr/>
        </p:nvSpPr>
        <p:spPr>
          <a:xfrm>
            <a:off x="6121289" y="2475595"/>
            <a:ext cx="288032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 smtClean="0"/>
              <a:t>PD</a:t>
            </a:r>
            <a:endParaRPr lang="pl-PL" sz="800" dirty="0"/>
          </a:p>
        </p:txBody>
      </p:sp>
      <p:sp>
        <p:nvSpPr>
          <p:cNvPr id="27" name="Prostokąt 26"/>
          <p:cNvSpPr/>
          <p:nvPr/>
        </p:nvSpPr>
        <p:spPr>
          <a:xfrm>
            <a:off x="4141544" y="4653136"/>
            <a:ext cx="288032" cy="1800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l-PL" sz="800" dirty="0" smtClean="0"/>
              <a:t>PD</a:t>
            </a:r>
            <a:endParaRPr lang="pl-PL" sz="800" dirty="0"/>
          </a:p>
        </p:txBody>
      </p:sp>
    </p:spTree>
    <p:extLst>
      <p:ext uri="{BB962C8B-B14F-4D97-AF65-F5344CB8AC3E}">
        <p14:creationId xmlns:p14="http://schemas.microsoft.com/office/powerpoint/2010/main" val="3413137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200" dirty="0" err="1" smtClean="0"/>
              <a:t>Pdystr</a:t>
            </a:r>
            <a:r>
              <a:rPr lang="pl-PL" sz="1200" dirty="0" smtClean="0"/>
              <a:t> – Punkt dystrybucyjny – szafa 4.5U, w środku </a:t>
            </a:r>
            <a:r>
              <a:rPr lang="pl-PL" sz="1200" dirty="0" err="1" smtClean="0"/>
              <a:t>patchpanel</a:t>
            </a:r>
            <a:r>
              <a:rPr lang="pl-PL" sz="1200" dirty="0" smtClean="0"/>
              <a:t> 24 porty – po jednej szafie na każda salę.</a:t>
            </a:r>
          </a:p>
          <a:p>
            <a:pPr marL="0" indent="0">
              <a:buNone/>
            </a:pPr>
            <a:r>
              <a:rPr lang="pl-PL" sz="1200" dirty="0" smtClean="0"/>
              <a:t>PE – punkt energetyczny – rozdzielnica 1-fazowa 4 bezpieczniki 10 A – po jednym na każdą salę.</a:t>
            </a:r>
          </a:p>
          <a:p>
            <a:pPr marL="0" indent="0">
              <a:buNone/>
            </a:pPr>
            <a:r>
              <a:rPr lang="pl-PL" sz="1200" dirty="0"/>
              <a:t>P</a:t>
            </a:r>
            <a:r>
              <a:rPr lang="pl-PL" sz="1200" dirty="0" smtClean="0"/>
              <a:t>D – punkt dostępowy – dwa gniazda prądowe 230V oraz 2 gniazda RJ45.</a:t>
            </a:r>
          </a:p>
          <a:p>
            <a:pPr marL="0" indent="0">
              <a:buNone/>
            </a:pPr>
            <a:endParaRPr lang="pl-PL" sz="1200" dirty="0" smtClean="0"/>
          </a:p>
          <a:p>
            <a:pPr marL="0" indent="0">
              <a:buNone/>
            </a:pP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424824494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109</Words>
  <Application>Microsoft Office PowerPoint</Application>
  <PresentationFormat>Pokaz na ekranie (4:3)</PresentationFormat>
  <Paragraphs>53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6" baseType="lpstr">
      <vt:lpstr>Arial</vt:lpstr>
      <vt:lpstr>Calibri</vt:lpstr>
      <vt:lpstr>Motyw pakietu Office</vt:lpstr>
      <vt:lpstr>Sala nr 108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Sala nr 108</dc:title>
  <dc:creator>Robert Rudzki</dc:creator>
  <cp:lastModifiedBy>Maria Lech-Bielecka</cp:lastModifiedBy>
  <cp:revision>11</cp:revision>
  <dcterms:created xsi:type="dcterms:W3CDTF">2020-05-27T10:14:21Z</dcterms:created>
  <dcterms:modified xsi:type="dcterms:W3CDTF">2020-07-27T09:14:20Z</dcterms:modified>
</cp:coreProperties>
</file>